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83" r:id="rId3"/>
    <p:sldId id="282" r:id="rId4"/>
    <p:sldId id="279" r:id="rId5"/>
    <p:sldId id="281" r:id="rId6"/>
    <p:sldId id="276" r:id="rId7"/>
    <p:sldId id="278" r:id="rId8"/>
    <p:sldId id="280" r:id="rId9"/>
    <p:sldId id="270" r:id="rId10"/>
    <p:sldId id="27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B9"/>
    <a:srgbClr val="FFDE7C"/>
    <a:srgbClr val="FF3399"/>
    <a:srgbClr val="6B8CCF"/>
    <a:srgbClr val="9751CB"/>
    <a:srgbClr val="09BFBB"/>
    <a:srgbClr val="82D2F6"/>
    <a:srgbClr val="A0B6E0"/>
    <a:srgbClr val="FFCD3F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9" autoAdjust="0"/>
    <p:restoredTop sz="94660"/>
  </p:normalViewPr>
  <p:slideViewPr>
    <p:cSldViewPr snapToGrid="0">
      <p:cViewPr varScale="1">
        <p:scale>
          <a:sx n="65" d="100"/>
          <a:sy n="65" d="100"/>
        </p:scale>
        <p:origin x="708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25CD3-6166-40BD-AE44-D54CD94D3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A4225-8215-4A80-9BAD-8ADCB1C6E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826D2-C040-420C-B077-651887D96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54B8D-521C-4E18-BB91-2A78CB9B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C3145-E021-4DFA-B264-07E45AB74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88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6F968-F3A9-48AD-8149-E3EAA0A7C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C65E58-C88D-4B3A-AA92-18F8AA42D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D6142-6F69-4AEB-ABC9-071AEF7C0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6AE15-B302-4B8D-9A76-6330D1CBF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2C66-B9DA-48C6-9690-B1186CCFD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53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CD84B-A2B2-44C3-B2AA-F75CB9015B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C554A6-9449-4116-A917-232B978BE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59B70-BDED-4ACB-B908-33E0B226D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DA395-FD88-4F91-B901-E043D815E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26EA0-724A-4977-9CF2-2C178877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15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2F684-00D9-4AEF-AFEB-1D9BEF7BC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57C97-4EAA-4BBE-8E83-0633AA78B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B2A5E-91C8-48F8-888B-7CEFDE43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0F6F1-7FD8-4DBC-9F9B-D7C8885C4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6BD59-A9D8-42A8-8367-227C57901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96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6F26D-DB67-41E2-B6CC-9731B49EB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18DBE-49E9-4B16-8DD3-D0A022DC4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43640-6E44-41DA-A992-C0E0D5544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C112C-081E-4108-9569-20B3A64A5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90479-DAEB-40A4-8D9E-D55833974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87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FDC1F-C112-4F14-81CF-333330988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874D3-B3AD-498B-A14D-3F35D819F2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CF7C20-490E-4B5B-95BB-356FE289A6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359E4-C30F-4C65-A713-14059A42F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7C7BA1-65A1-4AE5-870A-B9F3198C5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290A7-55F7-4D99-9782-A9AC07C88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82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0ACEA-8EBD-42A1-A042-2BE225FE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63DD34-4A53-49C2-916D-F0158B9AF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6034E0-AC0A-44B3-91C6-EB88D43DE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0D779F-76B2-4660-8320-BEE19B3740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0A7B49-E6B4-43D9-8905-F519255E49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2B91D8-6A2F-456A-8AB8-168A1B725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021593-6F14-4CCC-B37F-12C7099F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1EAC0-5084-4115-A1B5-8CE74F5BF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87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81674-1159-434E-AF52-3C56E8E60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AA716-30C0-42E1-8B69-301511CE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130130-35A6-4AF8-A462-9621A6A9A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4B0542-E60A-444A-9B8B-5CA546DB6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65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23D75-D59F-4D0A-A7A0-B8A2B3D4F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BEE9B4-7266-4AD5-9018-244FE967A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41939-3834-4E6B-8C24-45C44D416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891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70BB3-2637-456A-8D0D-1CAAE15B5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23E1E-B018-40CE-8B76-1FA098C43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AAA68-D181-4255-8B1C-D6CC4E05CB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57126-4A34-4602-9BDE-C2182E1CA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E2B926-F267-474E-8E22-356C59D8B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5CC1B7-15DD-405C-8699-B14EE122B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17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864D5-4D9F-4BB8-866D-8E78E965E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E1A37E-9D73-4E3C-AF07-2608FFB00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A8318-FB61-4DDD-9405-89D426825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DFDF9-6AD4-462C-AC31-86E915225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A87A3-8873-4D7D-A08E-19B98A560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870A0-E85F-448A-A169-FB9FFCA00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8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24F3F7-267D-4BAC-99B7-E6FBAF972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8C830D-EDD2-4B33-AF01-CE6D72D54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731FD6-C283-497F-89BD-CE62E4840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49278-FCE9-4766-848A-994A1FE5120C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FBE17-4D5D-49AA-8B88-85AF61E768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B8596-F044-4D37-9761-77222328B1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B98D8-7DE3-42A5-A6AB-C7CB1C8339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40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 descr="A large body of water&#10;&#10;Description automatically generated">
            <a:extLst>
              <a:ext uri="{FF2B5EF4-FFF2-40B4-BE49-F238E27FC236}">
                <a16:creationId xmlns:a16="http://schemas.microsoft.com/office/drawing/2014/main" id="{DECB7F53-1C06-46F8-A81F-87225F3646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3" r="20446" b="2"/>
          <a:stretch/>
        </p:blipFill>
        <p:spPr>
          <a:xfrm>
            <a:off x="7777393" y="1976277"/>
            <a:ext cx="4414606" cy="4881723"/>
          </a:xfrm>
          <a:custGeom>
            <a:avLst/>
            <a:gdLst/>
            <a:ahLst/>
            <a:cxnLst/>
            <a:rect l="l" t="t" r="r" b="b"/>
            <a:pathLst>
              <a:path w="4414606" h="4881723">
                <a:moveTo>
                  <a:pt x="3151661" y="0"/>
                </a:moveTo>
                <a:lnTo>
                  <a:pt x="4414606" y="1262946"/>
                </a:lnTo>
                <a:lnTo>
                  <a:pt x="4414606" y="4881723"/>
                </a:lnTo>
                <a:lnTo>
                  <a:pt x="1730061" y="4881723"/>
                </a:lnTo>
                <a:lnTo>
                  <a:pt x="0" y="3151662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8D628BF4-2201-4316-BF6B-35EC64332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508" y="96839"/>
            <a:ext cx="1480650" cy="70701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11FEE8D-FE59-4047-BA80-61D9F0AC12F5}"/>
              </a:ext>
            </a:extLst>
          </p:cNvPr>
          <p:cNvSpPr/>
          <p:nvPr/>
        </p:nvSpPr>
        <p:spPr>
          <a:xfrm>
            <a:off x="360342" y="2310547"/>
            <a:ext cx="907690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rgbClr val="63636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Tourist</a:t>
            </a:r>
            <a:r>
              <a:rPr lang="en-US" sz="6000" b="1" dirty="0">
                <a:solidFill>
                  <a:srgbClr val="63636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Side Of </a:t>
            </a:r>
            <a:r>
              <a:rPr lang="en-US" sz="60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6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6000" b="1" dirty="0">
                <a:solidFill>
                  <a:srgbClr val="CC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125344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8D628BF4-2201-4316-BF6B-35EC64332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598" y="62156"/>
            <a:ext cx="1363291" cy="650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AD9694-005C-44E6-894C-24D8E4E8B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5976" y="1777766"/>
            <a:ext cx="9769696" cy="282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58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8D628BF4-2201-4316-BF6B-35EC64332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100" y="76483"/>
            <a:ext cx="1379314" cy="658622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4BEBC7-3EAB-4CA4-9486-F033EA904ABA}"/>
              </a:ext>
            </a:extLst>
          </p:cNvPr>
          <p:cNvSpPr/>
          <p:nvPr/>
        </p:nvSpPr>
        <p:spPr>
          <a:xfrm>
            <a:off x="1471844" y="1048510"/>
            <a:ext cx="8305076" cy="4760979"/>
          </a:xfrm>
          <a:custGeom>
            <a:avLst/>
            <a:gdLst>
              <a:gd name="connsiteX0" fmla="*/ 0 w 8305076"/>
              <a:gd name="connsiteY0" fmla="*/ 793512 h 4760979"/>
              <a:gd name="connsiteX1" fmla="*/ 793512 w 8305076"/>
              <a:gd name="connsiteY1" fmla="*/ 0 h 4760979"/>
              <a:gd name="connsiteX2" fmla="*/ 7511564 w 8305076"/>
              <a:gd name="connsiteY2" fmla="*/ 0 h 4760979"/>
              <a:gd name="connsiteX3" fmla="*/ 8305076 w 8305076"/>
              <a:gd name="connsiteY3" fmla="*/ 793512 h 4760979"/>
              <a:gd name="connsiteX4" fmla="*/ 8305076 w 8305076"/>
              <a:gd name="connsiteY4" fmla="*/ 3967467 h 4760979"/>
              <a:gd name="connsiteX5" fmla="*/ 7511564 w 8305076"/>
              <a:gd name="connsiteY5" fmla="*/ 4760979 h 4760979"/>
              <a:gd name="connsiteX6" fmla="*/ 793512 w 8305076"/>
              <a:gd name="connsiteY6" fmla="*/ 4760979 h 4760979"/>
              <a:gd name="connsiteX7" fmla="*/ 0 w 8305076"/>
              <a:gd name="connsiteY7" fmla="*/ 3967467 h 4760979"/>
              <a:gd name="connsiteX8" fmla="*/ 0 w 8305076"/>
              <a:gd name="connsiteY8" fmla="*/ 793512 h 4760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076" h="4760979" extrusionOk="0">
                <a:moveTo>
                  <a:pt x="0" y="793512"/>
                </a:moveTo>
                <a:cubicBezTo>
                  <a:pt x="-32517" y="415426"/>
                  <a:pt x="350921" y="49137"/>
                  <a:pt x="793512" y="0"/>
                </a:cubicBezTo>
                <a:cubicBezTo>
                  <a:pt x="1968287" y="-72621"/>
                  <a:pt x="4681064" y="-157237"/>
                  <a:pt x="7511564" y="0"/>
                </a:cubicBezTo>
                <a:cubicBezTo>
                  <a:pt x="7950037" y="-5388"/>
                  <a:pt x="8257852" y="328075"/>
                  <a:pt x="8305076" y="793512"/>
                </a:cubicBezTo>
                <a:cubicBezTo>
                  <a:pt x="8265526" y="1507086"/>
                  <a:pt x="8406212" y="2854669"/>
                  <a:pt x="8305076" y="3967467"/>
                </a:cubicBezTo>
                <a:cubicBezTo>
                  <a:pt x="8274638" y="4482093"/>
                  <a:pt x="7929321" y="4706009"/>
                  <a:pt x="7511564" y="4760979"/>
                </a:cubicBezTo>
                <a:cubicBezTo>
                  <a:pt x="5997886" y="4604468"/>
                  <a:pt x="2733326" y="4601342"/>
                  <a:pt x="793512" y="4760979"/>
                </a:cubicBezTo>
                <a:cubicBezTo>
                  <a:pt x="367746" y="4779504"/>
                  <a:pt x="26017" y="4415164"/>
                  <a:pt x="0" y="3967467"/>
                </a:cubicBezTo>
                <a:cubicBezTo>
                  <a:pt x="-153352" y="3017473"/>
                  <a:pt x="-158184" y="1398864"/>
                  <a:pt x="0" y="793512"/>
                </a:cubicBezTo>
                <a:close/>
              </a:path>
            </a:pathLst>
          </a:custGeom>
          <a:noFill/>
          <a:ln w="28575">
            <a:solidFill>
              <a:srgbClr val="FFDE7C"/>
            </a:solidFill>
            <a:extLst>
              <a:ext uri="{C807C97D-BFC1-408E-A445-0C87EB9F89A2}">
                <ask:lineSketchStyleProps xmlns:ask="http://schemas.microsoft.com/office/drawing/2018/sketchyshapes" xmlns="" sd="3057344793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86ED11-5991-4BA7-9F27-2915881B5000}"/>
              </a:ext>
            </a:extLst>
          </p:cNvPr>
          <p:cNvSpPr/>
          <p:nvPr/>
        </p:nvSpPr>
        <p:spPr>
          <a:xfrm>
            <a:off x="327349" y="174961"/>
            <a:ext cx="16450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6881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Scene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699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8D628BF4-2201-4316-BF6B-35EC64332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100" y="76483"/>
            <a:ext cx="1379314" cy="6586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395526-65D8-4CD2-8BB6-FE7A19E79248}"/>
              </a:ext>
            </a:extLst>
          </p:cNvPr>
          <p:cNvSpPr/>
          <p:nvPr/>
        </p:nvSpPr>
        <p:spPr>
          <a:xfrm>
            <a:off x="507030" y="398221"/>
            <a:ext cx="1818126" cy="4830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n-US" sz="2400" b="1" dirty="0" err="1">
                <a:solidFill>
                  <a:srgbClr val="9751C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Juman</a:t>
            </a:r>
            <a:r>
              <a:rPr lang="en-US" sz="2400" b="1" dirty="0">
                <a:solidFill>
                  <a:srgbClr val="9751C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Park</a:t>
            </a:r>
            <a:endParaRPr lang="en-US" b="1" dirty="0">
              <a:solidFill>
                <a:srgbClr val="6B8CCF"/>
              </a:solidFill>
              <a:uFill>
                <a:solidFill>
                  <a:srgbClr val="2F5496"/>
                </a:solidFill>
              </a:uFill>
              <a:latin typeface="Times New Roman" panose="02020603050405020304" pitchFamily="18" charset="0"/>
              <a:ea typeface="Calibri Light" panose="020F03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4BEBC7-3EAB-4CA4-9486-F033EA904ABA}"/>
              </a:ext>
            </a:extLst>
          </p:cNvPr>
          <p:cNvSpPr/>
          <p:nvPr/>
        </p:nvSpPr>
        <p:spPr>
          <a:xfrm>
            <a:off x="1409700" y="1049271"/>
            <a:ext cx="8305076" cy="4760979"/>
          </a:xfrm>
          <a:custGeom>
            <a:avLst/>
            <a:gdLst>
              <a:gd name="connsiteX0" fmla="*/ 0 w 8305076"/>
              <a:gd name="connsiteY0" fmla="*/ 793512 h 4760979"/>
              <a:gd name="connsiteX1" fmla="*/ 793512 w 8305076"/>
              <a:gd name="connsiteY1" fmla="*/ 0 h 4760979"/>
              <a:gd name="connsiteX2" fmla="*/ 7511564 w 8305076"/>
              <a:gd name="connsiteY2" fmla="*/ 0 h 4760979"/>
              <a:gd name="connsiteX3" fmla="*/ 8305076 w 8305076"/>
              <a:gd name="connsiteY3" fmla="*/ 793512 h 4760979"/>
              <a:gd name="connsiteX4" fmla="*/ 8305076 w 8305076"/>
              <a:gd name="connsiteY4" fmla="*/ 3967467 h 4760979"/>
              <a:gd name="connsiteX5" fmla="*/ 7511564 w 8305076"/>
              <a:gd name="connsiteY5" fmla="*/ 4760979 h 4760979"/>
              <a:gd name="connsiteX6" fmla="*/ 793512 w 8305076"/>
              <a:gd name="connsiteY6" fmla="*/ 4760979 h 4760979"/>
              <a:gd name="connsiteX7" fmla="*/ 0 w 8305076"/>
              <a:gd name="connsiteY7" fmla="*/ 3967467 h 4760979"/>
              <a:gd name="connsiteX8" fmla="*/ 0 w 8305076"/>
              <a:gd name="connsiteY8" fmla="*/ 793512 h 4760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076" h="4760979" extrusionOk="0">
                <a:moveTo>
                  <a:pt x="0" y="793512"/>
                </a:moveTo>
                <a:cubicBezTo>
                  <a:pt x="-32517" y="415426"/>
                  <a:pt x="350921" y="49137"/>
                  <a:pt x="793512" y="0"/>
                </a:cubicBezTo>
                <a:cubicBezTo>
                  <a:pt x="1968287" y="-72621"/>
                  <a:pt x="4681064" y="-157237"/>
                  <a:pt x="7511564" y="0"/>
                </a:cubicBezTo>
                <a:cubicBezTo>
                  <a:pt x="7950037" y="-5388"/>
                  <a:pt x="8257852" y="328075"/>
                  <a:pt x="8305076" y="793512"/>
                </a:cubicBezTo>
                <a:cubicBezTo>
                  <a:pt x="8265526" y="1507086"/>
                  <a:pt x="8406212" y="2854669"/>
                  <a:pt x="8305076" y="3967467"/>
                </a:cubicBezTo>
                <a:cubicBezTo>
                  <a:pt x="8274638" y="4482093"/>
                  <a:pt x="7929321" y="4706009"/>
                  <a:pt x="7511564" y="4760979"/>
                </a:cubicBezTo>
                <a:cubicBezTo>
                  <a:pt x="5997886" y="4604468"/>
                  <a:pt x="2733326" y="4601342"/>
                  <a:pt x="793512" y="4760979"/>
                </a:cubicBezTo>
                <a:cubicBezTo>
                  <a:pt x="367746" y="4779504"/>
                  <a:pt x="26017" y="4415164"/>
                  <a:pt x="0" y="3967467"/>
                </a:cubicBezTo>
                <a:cubicBezTo>
                  <a:pt x="-153352" y="3017473"/>
                  <a:pt x="-158184" y="1398864"/>
                  <a:pt x="0" y="793512"/>
                </a:cubicBezTo>
                <a:close/>
              </a:path>
            </a:pathLst>
          </a:custGeom>
          <a:noFill/>
          <a:ln w="28575">
            <a:solidFill>
              <a:srgbClr val="FFDE7C"/>
            </a:solidFill>
            <a:extLst>
              <a:ext uri="{C807C97D-BFC1-408E-A445-0C87EB9F89A2}">
                <ask:lineSketchStyleProps xmlns:ask="http://schemas.microsoft.com/office/drawing/2018/sketchyshapes" xmlns="" sd="3057344793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387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8D628BF4-2201-4316-BF6B-35EC64332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100" y="76483"/>
            <a:ext cx="1379314" cy="6586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395526-65D8-4CD2-8BB6-FE7A19E79248}"/>
              </a:ext>
            </a:extLst>
          </p:cNvPr>
          <p:cNvSpPr/>
          <p:nvPr/>
        </p:nvSpPr>
        <p:spPr>
          <a:xfrm>
            <a:off x="507030" y="398221"/>
            <a:ext cx="1614545" cy="3853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n-US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Beach Cinema</a:t>
            </a:r>
            <a:endParaRPr lang="en-US" b="1" dirty="0">
              <a:solidFill>
                <a:srgbClr val="6B8CCF"/>
              </a:solidFill>
              <a:uFill>
                <a:solidFill>
                  <a:srgbClr val="2F5496"/>
                </a:solidFill>
              </a:uFill>
              <a:latin typeface="Times New Roman" panose="02020603050405020304" pitchFamily="18" charset="0"/>
              <a:ea typeface="Calibri Light" panose="020F03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4BEBC7-3EAB-4CA4-9486-F033EA904ABA}"/>
              </a:ext>
            </a:extLst>
          </p:cNvPr>
          <p:cNvSpPr/>
          <p:nvPr/>
        </p:nvSpPr>
        <p:spPr>
          <a:xfrm>
            <a:off x="1409700" y="1049271"/>
            <a:ext cx="8305076" cy="4760979"/>
          </a:xfrm>
          <a:custGeom>
            <a:avLst/>
            <a:gdLst>
              <a:gd name="connsiteX0" fmla="*/ 0 w 8305076"/>
              <a:gd name="connsiteY0" fmla="*/ 793512 h 4760979"/>
              <a:gd name="connsiteX1" fmla="*/ 793512 w 8305076"/>
              <a:gd name="connsiteY1" fmla="*/ 0 h 4760979"/>
              <a:gd name="connsiteX2" fmla="*/ 7511564 w 8305076"/>
              <a:gd name="connsiteY2" fmla="*/ 0 h 4760979"/>
              <a:gd name="connsiteX3" fmla="*/ 8305076 w 8305076"/>
              <a:gd name="connsiteY3" fmla="*/ 793512 h 4760979"/>
              <a:gd name="connsiteX4" fmla="*/ 8305076 w 8305076"/>
              <a:gd name="connsiteY4" fmla="*/ 3967467 h 4760979"/>
              <a:gd name="connsiteX5" fmla="*/ 7511564 w 8305076"/>
              <a:gd name="connsiteY5" fmla="*/ 4760979 h 4760979"/>
              <a:gd name="connsiteX6" fmla="*/ 793512 w 8305076"/>
              <a:gd name="connsiteY6" fmla="*/ 4760979 h 4760979"/>
              <a:gd name="connsiteX7" fmla="*/ 0 w 8305076"/>
              <a:gd name="connsiteY7" fmla="*/ 3967467 h 4760979"/>
              <a:gd name="connsiteX8" fmla="*/ 0 w 8305076"/>
              <a:gd name="connsiteY8" fmla="*/ 793512 h 4760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076" h="4760979" extrusionOk="0">
                <a:moveTo>
                  <a:pt x="0" y="793512"/>
                </a:moveTo>
                <a:cubicBezTo>
                  <a:pt x="-32517" y="415426"/>
                  <a:pt x="350921" y="49137"/>
                  <a:pt x="793512" y="0"/>
                </a:cubicBezTo>
                <a:cubicBezTo>
                  <a:pt x="1968287" y="-72621"/>
                  <a:pt x="4681064" y="-157237"/>
                  <a:pt x="7511564" y="0"/>
                </a:cubicBezTo>
                <a:cubicBezTo>
                  <a:pt x="7950037" y="-5388"/>
                  <a:pt x="8257852" y="328075"/>
                  <a:pt x="8305076" y="793512"/>
                </a:cubicBezTo>
                <a:cubicBezTo>
                  <a:pt x="8265526" y="1507086"/>
                  <a:pt x="8406212" y="2854669"/>
                  <a:pt x="8305076" y="3967467"/>
                </a:cubicBezTo>
                <a:cubicBezTo>
                  <a:pt x="8274638" y="4482093"/>
                  <a:pt x="7929321" y="4706009"/>
                  <a:pt x="7511564" y="4760979"/>
                </a:cubicBezTo>
                <a:cubicBezTo>
                  <a:pt x="5997886" y="4604468"/>
                  <a:pt x="2733326" y="4601342"/>
                  <a:pt x="793512" y="4760979"/>
                </a:cubicBezTo>
                <a:cubicBezTo>
                  <a:pt x="367746" y="4779504"/>
                  <a:pt x="26017" y="4415164"/>
                  <a:pt x="0" y="3967467"/>
                </a:cubicBezTo>
                <a:cubicBezTo>
                  <a:pt x="-153352" y="3017473"/>
                  <a:pt x="-158184" y="1398864"/>
                  <a:pt x="0" y="793512"/>
                </a:cubicBezTo>
                <a:close/>
              </a:path>
            </a:pathLst>
          </a:custGeom>
          <a:noFill/>
          <a:ln w="28575">
            <a:solidFill>
              <a:srgbClr val="FFDE7C"/>
            </a:solidFill>
            <a:extLst>
              <a:ext uri="{C807C97D-BFC1-408E-A445-0C87EB9F89A2}">
                <ask:lineSketchStyleProps xmlns:ask="http://schemas.microsoft.com/office/drawing/2018/sketchyshapes" xmlns="" sd="3057344793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مستطيل: زوايا مستديرة 4">
            <a:extLst>
              <a:ext uri="{FF2B5EF4-FFF2-40B4-BE49-F238E27FC236}">
                <a16:creationId xmlns:a16="http://schemas.microsoft.com/office/drawing/2014/main" id="{A18CFC2B-7D97-49EB-BB19-719BF78F12ED}"/>
              </a:ext>
            </a:extLst>
          </p:cNvPr>
          <p:cNvSpPr/>
          <p:nvPr/>
        </p:nvSpPr>
        <p:spPr>
          <a:xfrm>
            <a:off x="1441820" y="1110838"/>
            <a:ext cx="8198127" cy="4446336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245" t="-52724" r="-59399" b="-29806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898227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8D628BF4-2201-4316-BF6B-35EC64332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100" y="76483"/>
            <a:ext cx="1379314" cy="6586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395526-65D8-4CD2-8BB6-FE7A19E79248}"/>
              </a:ext>
            </a:extLst>
          </p:cNvPr>
          <p:cNvSpPr/>
          <p:nvPr/>
        </p:nvSpPr>
        <p:spPr>
          <a:xfrm>
            <a:off x="507030" y="398221"/>
            <a:ext cx="1491114" cy="4830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n-US" sz="2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Golf Park</a:t>
            </a:r>
            <a:endParaRPr lang="en-US" sz="2400" b="1" dirty="0">
              <a:solidFill>
                <a:srgbClr val="6B8CCF"/>
              </a:solidFill>
              <a:uFill>
                <a:solidFill>
                  <a:srgbClr val="2F5496"/>
                </a:solidFill>
              </a:uFill>
              <a:latin typeface="Times New Roman" panose="02020603050405020304" pitchFamily="18" charset="0"/>
              <a:ea typeface="Calibri Light" panose="020F03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4BEBC7-3EAB-4CA4-9486-F033EA904ABA}"/>
              </a:ext>
            </a:extLst>
          </p:cNvPr>
          <p:cNvSpPr/>
          <p:nvPr/>
        </p:nvSpPr>
        <p:spPr>
          <a:xfrm>
            <a:off x="1409700" y="1049271"/>
            <a:ext cx="8305076" cy="4760979"/>
          </a:xfrm>
          <a:custGeom>
            <a:avLst/>
            <a:gdLst>
              <a:gd name="connsiteX0" fmla="*/ 0 w 8305076"/>
              <a:gd name="connsiteY0" fmla="*/ 793512 h 4760979"/>
              <a:gd name="connsiteX1" fmla="*/ 793512 w 8305076"/>
              <a:gd name="connsiteY1" fmla="*/ 0 h 4760979"/>
              <a:gd name="connsiteX2" fmla="*/ 7511564 w 8305076"/>
              <a:gd name="connsiteY2" fmla="*/ 0 h 4760979"/>
              <a:gd name="connsiteX3" fmla="*/ 8305076 w 8305076"/>
              <a:gd name="connsiteY3" fmla="*/ 793512 h 4760979"/>
              <a:gd name="connsiteX4" fmla="*/ 8305076 w 8305076"/>
              <a:gd name="connsiteY4" fmla="*/ 3967467 h 4760979"/>
              <a:gd name="connsiteX5" fmla="*/ 7511564 w 8305076"/>
              <a:gd name="connsiteY5" fmla="*/ 4760979 h 4760979"/>
              <a:gd name="connsiteX6" fmla="*/ 793512 w 8305076"/>
              <a:gd name="connsiteY6" fmla="*/ 4760979 h 4760979"/>
              <a:gd name="connsiteX7" fmla="*/ 0 w 8305076"/>
              <a:gd name="connsiteY7" fmla="*/ 3967467 h 4760979"/>
              <a:gd name="connsiteX8" fmla="*/ 0 w 8305076"/>
              <a:gd name="connsiteY8" fmla="*/ 793512 h 4760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076" h="4760979" extrusionOk="0">
                <a:moveTo>
                  <a:pt x="0" y="793512"/>
                </a:moveTo>
                <a:cubicBezTo>
                  <a:pt x="-32517" y="415426"/>
                  <a:pt x="350921" y="49137"/>
                  <a:pt x="793512" y="0"/>
                </a:cubicBezTo>
                <a:cubicBezTo>
                  <a:pt x="1968287" y="-72621"/>
                  <a:pt x="4681064" y="-157237"/>
                  <a:pt x="7511564" y="0"/>
                </a:cubicBezTo>
                <a:cubicBezTo>
                  <a:pt x="7950037" y="-5388"/>
                  <a:pt x="8257852" y="328075"/>
                  <a:pt x="8305076" y="793512"/>
                </a:cubicBezTo>
                <a:cubicBezTo>
                  <a:pt x="8265526" y="1507086"/>
                  <a:pt x="8406212" y="2854669"/>
                  <a:pt x="8305076" y="3967467"/>
                </a:cubicBezTo>
                <a:cubicBezTo>
                  <a:pt x="8274638" y="4482093"/>
                  <a:pt x="7929321" y="4706009"/>
                  <a:pt x="7511564" y="4760979"/>
                </a:cubicBezTo>
                <a:cubicBezTo>
                  <a:pt x="5997886" y="4604468"/>
                  <a:pt x="2733326" y="4601342"/>
                  <a:pt x="793512" y="4760979"/>
                </a:cubicBezTo>
                <a:cubicBezTo>
                  <a:pt x="367746" y="4779504"/>
                  <a:pt x="26017" y="4415164"/>
                  <a:pt x="0" y="3967467"/>
                </a:cubicBezTo>
                <a:cubicBezTo>
                  <a:pt x="-153352" y="3017473"/>
                  <a:pt x="-158184" y="1398864"/>
                  <a:pt x="0" y="793512"/>
                </a:cubicBezTo>
                <a:close/>
              </a:path>
            </a:pathLst>
          </a:custGeom>
          <a:noFill/>
          <a:ln w="28575">
            <a:solidFill>
              <a:srgbClr val="FFDE7C"/>
            </a:solidFill>
            <a:extLst>
              <a:ext uri="{C807C97D-BFC1-408E-A445-0C87EB9F89A2}">
                <ask:lineSketchStyleProps xmlns:ask="http://schemas.microsoft.com/office/drawing/2018/sketchyshapes" xmlns="" sd="3057344793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water, game, ocean, beach&#10;&#10;Description automatically generated">
            <a:extLst>
              <a:ext uri="{FF2B5EF4-FFF2-40B4-BE49-F238E27FC236}">
                <a16:creationId xmlns:a16="http://schemas.microsoft.com/office/drawing/2014/main" id="{2BE7CD92-6A0B-4C2A-A378-F672A8884D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043" y="1142048"/>
            <a:ext cx="8130389" cy="44682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59149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8D628BF4-2201-4316-BF6B-35EC64332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100" y="76483"/>
            <a:ext cx="1379314" cy="6586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395526-65D8-4CD2-8BB6-FE7A19E79248}"/>
              </a:ext>
            </a:extLst>
          </p:cNvPr>
          <p:cNvSpPr/>
          <p:nvPr/>
        </p:nvSpPr>
        <p:spPr>
          <a:xfrm>
            <a:off x="507030" y="398221"/>
            <a:ext cx="1446230" cy="4178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n-US" sz="2000" b="1" dirty="0">
                <a:solidFill>
                  <a:srgbClr val="09BFB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Beach walk</a:t>
            </a:r>
            <a:endParaRPr lang="en-US" sz="2000" b="1" dirty="0">
              <a:solidFill>
                <a:srgbClr val="6B8CCF"/>
              </a:solidFill>
              <a:uFill>
                <a:solidFill>
                  <a:srgbClr val="2F5496"/>
                </a:solidFill>
              </a:uFill>
              <a:latin typeface="Times New Roman" panose="02020603050405020304" pitchFamily="18" charset="0"/>
              <a:ea typeface="Calibri Light" panose="020F03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16BB219-634A-430F-9A6F-EE13F809740C}"/>
              </a:ext>
            </a:extLst>
          </p:cNvPr>
          <p:cNvSpPr/>
          <p:nvPr/>
        </p:nvSpPr>
        <p:spPr>
          <a:xfrm>
            <a:off x="1409700" y="1049271"/>
            <a:ext cx="8305076" cy="4760979"/>
          </a:xfrm>
          <a:custGeom>
            <a:avLst/>
            <a:gdLst>
              <a:gd name="connsiteX0" fmla="*/ 0 w 8305076"/>
              <a:gd name="connsiteY0" fmla="*/ 793512 h 4760979"/>
              <a:gd name="connsiteX1" fmla="*/ 793512 w 8305076"/>
              <a:gd name="connsiteY1" fmla="*/ 0 h 4760979"/>
              <a:gd name="connsiteX2" fmla="*/ 7511564 w 8305076"/>
              <a:gd name="connsiteY2" fmla="*/ 0 h 4760979"/>
              <a:gd name="connsiteX3" fmla="*/ 8305076 w 8305076"/>
              <a:gd name="connsiteY3" fmla="*/ 793512 h 4760979"/>
              <a:gd name="connsiteX4" fmla="*/ 8305076 w 8305076"/>
              <a:gd name="connsiteY4" fmla="*/ 3967467 h 4760979"/>
              <a:gd name="connsiteX5" fmla="*/ 7511564 w 8305076"/>
              <a:gd name="connsiteY5" fmla="*/ 4760979 h 4760979"/>
              <a:gd name="connsiteX6" fmla="*/ 793512 w 8305076"/>
              <a:gd name="connsiteY6" fmla="*/ 4760979 h 4760979"/>
              <a:gd name="connsiteX7" fmla="*/ 0 w 8305076"/>
              <a:gd name="connsiteY7" fmla="*/ 3967467 h 4760979"/>
              <a:gd name="connsiteX8" fmla="*/ 0 w 8305076"/>
              <a:gd name="connsiteY8" fmla="*/ 793512 h 4760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076" h="4760979" extrusionOk="0">
                <a:moveTo>
                  <a:pt x="0" y="793512"/>
                </a:moveTo>
                <a:cubicBezTo>
                  <a:pt x="-32517" y="415426"/>
                  <a:pt x="350921" y="49137"/>
                  <a:pt x="793512" y="0"/>
                </a:cubicBezTo>
                <a:cubicBezTo>
                  <a:pt x="1968287" y="-72621"/>
                  <a:pt x="4681064" y="-157237"/>
                  <a:pt x="7511564" y="0"/>
                </a:cubicBezTo>
                <a:cubicBezTo>
                  <a:pt x="7950037" y="-5388"/>
                  <a:pt x="8257852" y="328075"/>
                  <a:pt x="8305076" y="793512"/>
                </a:cubicBezTo>
                <a:cubicBezTo>
                  <a:pt x="8265526" y="1507086"/>
                  <a:pt x="8406212" y="2854669"/>
                  <a:pt x="8305076" y="3967467"/>
                </a:cubicBezTo>
                <a:cubicBezTo>
                  <a:pt x="8274638" y="4482093"/>
                  <a:pt x="7929321" y="4706009"/>
                  <a:pt x="7511564" y="4760979"/>
                </a:cubicBezTo>
                <a:cubicBezTo>
                  <a:pt x="5997886" y="4604468"/>
                  <a:pt x="2733326" y="4601342"/>
                  <a:pt x="793512" y="4760979"/>
                </a:cubicBezTo>
                <a:cubicBezTo>
                  <a:pt x="367746" y="4779504"/>
                  <a:pt x="26017" y="4415164"/>
                  <a:pt x="0" y="3967467"/>
                </a:cubicBezTo>
                <a:cubicBezTo>
                  <a:pt x="-153352" y="3017473"/>
                  <a:pt x="-158184" y="1398864"/>
                  <a:pt x="0" y="793512"/>
                </a:cubicBezTo>
                <a:close/>
              </a:path>
            </a:pathLst>
          </a:custGeom>
          <a:noFill/>
          <a:ln w="28575">
            <a:solidFill>
              <a:srgbClr val="FFDE7C"/>
            </a:solidFill>
            <a:extLst>
              <a:ext uri="{C807C97D-BFC1-408E-A445-0C87EB9F89A2}">
                <ask:lineSketchStyleProps xmlns:ask="http://schemas.microsoft.com/office/drawing/2018/sketchyshapes" xmlns="" sd="3057344793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مستطيل: زوايا مستديرة 1">
            <a:extLst>
              <a:ext uri="{FF2B5EF4-FFF2-40B4-BE49-F238E27FC236}">
                <a16:creationId xmlns:a16="http://schemas.microsoft.com/office/drawing/2014/main" id="{15644A96-9281-4B2C-9F53-6C3DC4BA6A8B}"/>
              </a:ext>
            </a:extLst>
          </p:cNvPr>
          <p:cNvSpPr/>
          <p:nvPr/>
        </p:nvSpPr>
        <p:spPr>
          <a:xfrm>
            <a:off x="1409700" y="1047750"/>
            <a:ext cx="8211378" cy="4580391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0252" t="-76089" r="-99193" b="-1410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2944963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2D41D-AA07-45B0-98A5-78D7F1C74CB3}"/>
              </a:ext>
            </a:extLst>
          </p:cNvPr>
          <p:cNvSpPr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Yam Beach</a:t>
            </a:r>
            <a:endParaRPr lang="en-US" sz="54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44" name="Straight Connector 3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screen shot of a computer&#10;&#10;Description automatically generated">
            <a:extLst>
              <a:ext uri="{FF2B5EF4-FFF2-40B4-BE49-F238E27FC236}">
                <a16:creationId xmlns:a16="http://schemas.microsoft.com/office/drawing/2014/main" id="{7D8FFCB3-D5AD-3341-B024-707D6B0244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0" r="20253" b="20254"/>
          <a:stretch/>
        </p:blipFill>
        <p:spPr>
          <a:xfrm>
            <a:off x="331567" y="2596837"/>
            <a:ext cx="5455917" cy="3657598"/>
          </a:xfrm>
          <a:prstGeom prst="rect">
            <a:avLst/>
          </a:prstGeom>
        </p:spPr>
      </p:pic>
      <p:cxnSp>
        <p:nvCxnSpPr>
          <p:cNvPr id="45" name="Straight Connector 4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BDB937C5-72A9-D84D-B7EF-9D107323A2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7" r="20752" b="20256"/>
          <a:stretch/>
        </p:blipFill>
        <p:spPr>
          <a:xfrm>
            <a:off x="6445073" y="2596836"/>
            <a:ext cx="5455917" cy="3657599"/>
          </a:xfrm>
          <a:prstGeom prst="rect">
            <a:avLst/>
          </a:prstGeom>
        </p:spPr>
      </p:pic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8D628BF4-2201-4316-BF6B-35EC64332C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100" y="76483"/>
            <a:ext cx="1379314" cy="65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7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8D628BF4-2201-4316-BF6B-35EC64332C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100" y="76483"/>
            <a:ext cx="1379314" cy="6586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395526-65D8-4CD2-8BB6-FE7A19E79248}"/>
              </a:ext>
            </a:extLst>
          </p:cNvPr>
          <p:cNvSpPr/>
          <p:nvPr/>
        </p:nvSpPr>
        <p:spPr>
          <a:xfrm>
            <a:off x="507030" y="398221"/>
            <a:ext cx="1143262" cy="4830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n-US" sz="2400" b="1" dirty="0">
                <a:solidFill>
                  <a:srgbClr val="6B8CCF"/>
                </a:solidFill>
                <a:uFill>
                  <a:solidFill>
                    <a:srgbClr val="2F5496"/>
                  </a:solidFill>
                </a:uFill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Results</a:t>
            </a:r>
            <a:endParaRPr lang="en-US" b="1" dirty="0">
              <a:solidFill>
                <a:srgbClr val="6B8CCF"/>
              </a:solidFill>
              <a:uFill>
                <a:solidFill>
                  <a:srgbClr val="2F5496"/>
                </a:solidFill>
              </a:uFill>
              <a:latin typeface="Times New Roman" panose="02020603050405020304" pitchFamily="18" charset="0"/>
              <a:ea typeface="Calibri Light" panose="020F03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4BEBC7-3EAB-4CA4-9486-F033EA904ABA}"/>
              </a:ext>
            </a:extLst>
          </p:cNvPr>
          <p:cNvSpPr/>
          <p:nvPr/>
        </p:nvSpPr>
        <p:spPr>
          <a:xfrm>
            <a:off x="1409700" y="1049271"/>
            <a:ext cx="8305076" cy="4760979"/>
          </a:xfrm>
          <a:custGeom>
            <a:avLst/>
            <a:gdLst>
              <a:gd name="connsiteX0" fmla="*/ 0 w 8305076"/>
              <a:gd name="connsiteY0" fmla="*/ 793512 h 4760979"/>
              <a:gd name="connsiteX1" fmla="*/ 793512 w 8305076"/>
              <a:gd name="connsiteY1" fmla="*/ 0 h 4760979"/>
              <a:gd name="connsiteX2" fmla="*/ 7511564 w 8305076"/>
              <a:gd name="connsiteY2" fmla="*/ 0 h 4760979"/>
              <a:gd name="connsiteX3" fmla="*/ 8305076 w 8305076"/>
              <a:gd name="connsiteY3" fmla="*/ 793512 h 4760979"/>
              <a:gd name="connsiteX4" fmla="*/ 8305076 w 8305076"/>
              <a:gd name="connsiteY4" fmla="*/ 3967467 h 4760979"/>
              <a:gd name="connsiteX5" fmla="*/ 7511564 w 8305076"/>
              <a:gd name="connsiteY5" fmla="*/ 4760979 h 4760979"/>
              <a:gd name="connsiteX6" fmla="*/ 793512 w 8305076"/>
              <a:gd name="connsiteY6" fmla="*/ 4760979 h 4760979"/>
              <a:gd name="connsiteX7" fmla="*/ 0 w 8305076"/>
              <a:gd name="connsiteY7" fmla="*/ 3967467 h 4760979"/>
              <a:gd name="connsiteX8" fmla="*/ 0 w 8305076"/>
              <a:gd name="connsiteY8" fmla="*/ 793512 h 4760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5076" h="4760979" extrusionOk="0">
                <a:moveTo>
                  <a:pt x="0" y="793512"/>
                </a:moveTo>
                <a:cubicBezTo>
                  <a:pt x="-32517" y="415426"/>
                  <a:pt x="350921" y="49137"/>
                  <a:pt x="793512" y="0"/>
                </a:cubicBezTo>
                <a:cubicBezTo>
                  <a:pt x="1968287" y="-72621"/>
                  <a:pt x="4681064" y="-157237"/>
                  <a:pt x="7511564" y="0"/>
                </a:cubicBezTo>
                <a:cubicBezTo>
                  <a:pt x="7950037" y="-5388"/>
                  <a:pt x="8257852" y="328075"/>
                  <a:pt x="8305076" y="793512"/>
                </a:cubicBezTo>
                <a:cubicBezTo>
                  <a:pt x="8265526" y="1507086"/>
                  <a:pt x="8406212" y="2854669"/>
                  <a:pt x="8305076" y="3967467"/>
                </a:cubicBezTo>
                <a:cubicBezTo>
                  <a:pt x="8274638" y="4482093"/>
                  <a:pt x="7929321" y="4706009"/>
                  <a:pt x="7511564" y="4760979"/>
                </a:cubicBezTo>
                <a:cubicBezTo>
                  <a:pt x="5997886" y="4604468"/>
                  <a:pt x="2733326" y="4601342"/>
                  <a:pt x="793512" y="4760979"/>
                </a:cubicBezTo>
                <a:cubicBezTo>
                  <a:pt x="367746" y="4779504"/>
                  <a:pt x="26017" y="4415164"/>
                  <a:pt x="0" y="3967467"/>
                </a:cubicBezTo>
                <a:cubicBezTo>
                  <a:pt x="-153352" y="3017473"/>
                  <a:pt x="-158184" y="1398864"/>
                  <a:pt x="0" y="793512"/>
                </a:cubicBezTo>
                <a:close/>
              </a:path>
            </a:pathLst>
          </a:custGeom>
          <a:noFill/>
          <a:ln w="28575">
            <a:solidFill>
              <a:srgbClr val="FFDE7C"/>
            </a:solidFill>
            <a:extLst>
              <a:ext uri="{C807C97D-BFC1-408E-A445-0C87EB9F89A2}">
                <ask:lineSketchStyleProps xmlns:ask="http://schemas.microsoft.com/office/drawing/2018/sketchyshapes" xmlns="" sd="3057344793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PCS391CSGroup12_ourVideo.mp4" descr="CPCS391CSGroup12_ourVideo.mp4">
            <a:hlinkClick r:id="" action="ppaction://media"/>
            <a:extLst>
              <a:ext uri="{FF2B5EF4-FFF2-40B4-BE49-F238E27FC236}">
                <a16:creationId xmlns:a16="http://schemas.microsoft.com/office/drawing/2014/main" id="{3B3A03CE-6289-E046-A50D-FC07695A25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4059" y="881238"/>
            <a:ext cx="9791323" cy="525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14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5D0AA73E-FEEB-43BC-8503-B9DF07BD0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290" y="163629"/>
            <a:ext cx="1715356" cy="819082"/>
          </a:xfrm>
          <a:prstGeom prst="rect">
            <a:avLst/>
          </a:prstGeom>
        </p:spPr>
      </p:pic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F058043-34B5-4449-BEFB-25625D9BF1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572364"/>
              </p:ext>
            </p:extLst>
          </p:nvPr>
        </p:nvGraphicFramePr>
        <p:xfrm>
          <a:off x="2514600" y="1371601"/>
          <a:ext cx="7296151" cy="4695824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443118">
                  <a:extLst>
                    <a:ext uri="{9D8B030D-6E8A-4147-A177-3AD203B41FA5}">
                      <a16:colId xmlns:a16="http://schemas.microsoft.com/office/drawing/2014/main" val="2308319253"/>
                    </a:ext>
                  </a:extLst>
                </a:gridCol>
                <a:gridCol w="2433400">
                  <a:extLst>
                    <a:ext uri="{9D8B030D-6E8A-4147-A177-3AD203B41FA5}">
                      <a16:colId xmlns:a16="http://schemas.microsoft.com/office/drawing/2014/main" val="800074493"/>
                    </a:ext>
                  </a:extLst>
                </a:gridCol>
                <a:gridCol w="2419633">
                  <a:extLst>
                    <a:ext uri="{9D8B030D-6E8A-4147-A177-3AD203B41FA5}">
                      <a16:colId xmlns:a16="http://schemas.microsoft.com/office/drawing/2014/main" val="4165017307"/>
                    </a:ext>
                  </a:extLst>
                </a:gridCol>
              </a:tblGrid>
              <a:tr h="6708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>
                    <a:solidFill>
                      <a:srgbClr val="FFDE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>
                    <a:solidFill>
                      <a:srgbClr val="FFDE7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Section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>
                    <a:solidFill>
                      <a:srgbClr val="FFDE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264163"/>
                  </a:ext>
                </a:extLst>
              </a:tr>
              <a:tr h="6708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Raneem</a:t>
                      </a: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1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Algrni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1705312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DAR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ZZ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409498904"/>
                  </a:ext>
                </a:extLst>
              </a:tr>
              <a:tr h="6708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Asmaa</a:t>
                      </a: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1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Hakami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1775369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8721036"/>
                  </a:ext>
                </a:extLst>
              </a:tr>
              <a:tr h="6708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Esraa</a:t>
                      </a: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1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Maghrabi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1708297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1261819"/>
                  </a:ext>
                </a:extLst>
              </a:tr>
              <a:tr h="6708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Rahaf Alrowithi</a:t>
                      </a:r>
                      <a:endParaRPr lang="en-US" sz="1800" b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1705179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436454"/>
                  </a:ext>
                </a:extLst>
              </a:tr>
              <a:tr h="6708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Sara Alhadrami</a:t>
                      </a:r>
                      <a:endParaRPr lang="en-US" sz="1800" b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1707422</a:t>
                      </a:r>
                      <a:endParaRPr lang="en-US" sz="18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82272"/>
                  </a:ext>
                </a:extLst>
              </a:tr>
              <a:tr h="6708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800" b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Mahila Almutairi</a:t>
                      </a:r>
                      <a:endParaRPr lang="en-US" sz="1800" b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1706603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3881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89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39</Words>
  <Application>Microsoft Office PowerPoint</Application>
  <PresentationFormat>Widescreen</PresentationFormat>
  <Paragraphs>27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ESRAA HUSSAIN MOHAMMED MAGHRBI</dc:creator>
  <cp:lastModifiedBy>Roz algarni</cp:lastModifiedBy>
  <cp:revision>7</cp:revision>
  <dcterms:created xsi:type="dcterms:W3CDTF">2020-04-19T22:25:35Z</dcterms:created>
  <dcterms:modified xsi:type="dcterms:W3CDTF">2020-04-20T00:21:43Z</dcterms:modified>
</cp:coreProperties>
</file>